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B16DBF-3F44-41A6-9C9E-19F13F2247A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C65A0D1D-DCBA-4E4C-BB94-0D54F9ACDD09}">
      <dgm:prSet phldrT="[文字]"/>
      <dgm:spPr/>
      <dgm:t>
        <a:bodyPr/>
        <a:lstStyle/>
        <a:p>
          <a:r>
            <a:rPr lang="zh-TW" altLang="en-US" dirty="0" smtClean="0"/>
            <a:t>查看</a:t>
          </a:r>
          <a:r>
            <a:rPr lang="en-US" altLang="zh-TW" dirty="0" smtClean="0">
              <a:latin typeface="新細明體"/>
              <a:ea typeface="新細明體"/>
            </a:rPr>
            <a:t>【</a:t>
          </a:r>
          <a:r>
            <a:rPr lang="zh-TW" altLang="en-US" dirty="0" smtClean="0"/>
            <a:t>待投保列表</a:t>
          </a:r>
          <a:r>
            <a:rPr lang="en-US" altLang="zh-TW" dirty="0" smtClean="0">
              <a:latin typeface="新細明體"/>
              <a:ea typeface="新細明體"/>
            </a:rPr>
            <a:t>】</a:t>
          </a:r>
          <a:endParaRPr lang="zh-TW" altLang="en-US" dirty="0"/>
        </a:p>
      </dgm:t>
    </dgm:pt>
    <dgm:pt modelId="{B1CABF53-446A-46B0-84E8-7A259166C4C8}" type="parTrans" cxnId="{C93F4504-2939-4E56-9722-B04D0CB1E3AB}">
      <dgm:prSet/>
      <dgm:spPr/>
      <dgm:t>
        <a:bodyPr/>
        <a:lstStyle/>
        <a:p>
          <a:endParaRPr lang="zh-TW" altLang="en-US"/>
        </a:p>
      </dgm:t>
    </dgm:pt>
    <dgm:pt modelId="{3BE5100A-5E8A-4848-BF85-3E8EDD4C958B}" type="sibTrans" cxnId="{C93F4504-2939-4E56-9722-B04D0CB1E3AB}">
      <dgm:prSet/>
      <dgm:spPr/>
      <dgm:t>
        <a:bodyPr/>
        <a:lstStyle/>
        <a:p>
          <a:endParaRPr lang="zh-TW" altLang="en-US"/>
        </a:p>
      </dgm:t>
    </dgm:pt>
    <dgm:pt modelId="{00D6A1E1-EE41-480C-B441-EC3F48C46810}">
      <dgm:prSet phldrT="[文字]"/>
      <dgm:spPr/>
      <dgm:t>
        <a:bodyPr/>
        <a:lstStyle/>
        <a:p>
          <a:r>
            <a:rPr lang="zh-TW" altLang="en-US" dirty="0" smtClean="0"/>
            <a:t>依已知資訊確認有無需排除項目</a:t>
          </a:r>
          <a:endParaRPr lang="zh-TW" altLang="en-US" dirty="0"/>
        </a:p>
      </dgm:t>
    </dgm:pt>
    <dgm:pt modelId="{1AEC39C8-5720-432D-AF31-C893A99D55A0}" type="parTrans" cxnId="{22ECBBB0-E7D8-4170-917E-7BB07DF19E3B}">
      <dgm:prSet/>
      <dgm:spPr/>
      <dgm:t>
        <a:bodyPr/>
        <a:lstStyle/>
        <a:p>
          <a:endParaRPr lang="zh-TW" altLang="en-US"/>
        </a:p>
      </dgm:t>
    </dgm:pt>
    <dgm:pt modelId="{EEEE8886-B159-46ED-BEDA-4ACE8A898E26}" type="sibTrans" cxnId="{22ECBBB0-E7D8-4170-917E-7BB07DF19E3B}">
      <dgm:prSet/>
      <dgm:spPr/>
      <dgm:t>
        <a:bodyPr/>
        <a:lstStyle/>
        <a:p>
          <a:endParaRPr lang="zh-TW" altLang="en-US"/>
        </a:p>
      </dgm:t>
    </dgm:pt>
    <dgm:pt modelId="{7DBD2C82-4636-43CC-B1E8-AE10CE81CD2C}">
      <dgm:prSet phldrT="[文字]"/>
      <dgm:spPr/>
      <dgm:t>
        <a:bodyPr/>
        <a:lstStyle/>
        <a:p>
          <a:r>
            <a:rPr lang="zh-TW" altLang="en-US" dirty="0" smtClean="0"/>
            <a:t>下載</a:t>
          </a:r>
          <a:r>
            <a:rPr lang="en-US" altLang="zh-TW" dirty="0" smtClean="0"/>
            <a:t>EXCEL</a:t>
          </a:r>
          <a:r>
            <a:rPr lang="zh-TW" altLang="en-US" dirty="0" smtClean="0"/>
            <a:t>進行投保</a:t>
          </a:r>
          <a:endParaRPr lang="zh-TW" altLang="en-US" dirty="0"/>
        </a:p>
      </dgm:t>
    </dgm:pt>
    <dgm:pt modelId="{7DFEBEE5-94C8-4CE1-A8B3-856AEF795783}" type="parTrans" cxnId="{3DBEDAA6-FCFB-425E-967E-509F4BEA2FF8}">
      <dgm:prSet/>
      <dgm:spPr/>
      <dgm:t>
        <a:bodyPr/>
        <a:lstStyle/>
        <a:p>
          <a:endParaRPr lang="zh-TW" altLang="en-US"/>
        </a:p>
      </dgm:t>
    </dgm:pt>
    <dgm:pt modelId="{E543F2CE-8A16-4778-87FB-29B77343CE22}" type="sibTrans" cxnId="{3DBEDAA6-FCFB-425E-967E-509F4BEA2FF8}">
      <dgm:prSet/>
      <dgm:spPr/>
      <dgm:t>
        <a:bodyPr/>
        <a:lstStyle/>
        <a:p>
          <a:endParaRPr lang="zh-TW" altLang="en-US"/>
        </a:p>
      </dgm:t>
    </dgm:pt>
    <dgm:pt modelId="{1259492D-935C-4F75-B532-ADDE2278A159}">
      <dgm:prSet phldrT="[文字]"/>
      <dgm:spPr/>
      <dgm:t>
        <a:bodyPr/>
        <a:lstStyle/>
        <a:p>
          <a:r>
            <a:rPr lang="zh-TW" altLang="en-US" dirty="0" smtClean="0"/>
            <a:t>填入</a:t>
          </a:r>
          <a:r>
            <a:rPr lang="en-US" altLang="zh-TW" dirty="0" smtClean="0"/>
            <a:t>[</a:t>
          </a:r>
          <a:r>
            <a:rPr lang="zh-TW" altLang="en-US" dirty="0" smtClean="0"/>
            <a:t>保單編號</a:t>
          </a:r>
          <a:r>
            <a:rPr lang="en-US" altLang="zh-TW" dirty="0" smtClean="0"/>
            <a:t>]</a:t>
          </a:r>
          <a:r>
            <a:rPr lang="zh-TW" altLang="en-US" dirty="0" smtClean="0"/>
            <a:t>與</a:t>
          </a:r>
          <a:r>
            <a:rPr lang="en-US" altLang="zh-TW" dirty="0" smtClean="0"/>
            <a:t>[</a:t>
          </a:r>
          <a:r>
            <a:rPr lang="zh-TW" altLang="en-US" dirty="0" smtClean="0"/>
            <a:t>額度</a:t>
          </a:r>
          <a:r>
            <a:rPr lang="en-US" altLang="zh-TW" dirty="0" smtClean="0"/>
            <a:t>]</a:t>
          </a:r>
          <a:endParaRPr lang="zh-TW" altLang="en-US" dirty="0"/>
        </a:p>
      </dgm:t>
    </dgm:pt>
    <dgm:pt modelId="{CE50E85F-3863-4FE5-B25E-AC5B0A53919A}" type="parTrans" cxnId="{A4A65415-C993-4226-92FB-B8C4006A6225}">
      <dgm:prSet/>
      <dgm:spPr/>
      <dgm:t>
        <a:bodyPr/>
        <a:lstStyle/>
        <a:p>
          <a:endParaRPr lang="zh-TW" altLang="en-US"/>
        </a:p>
      </dgm:t>
    </dgm:pt>
    <dgm:pt modelId="{7142B2E0-F44F-4749-BD02-04DE120C3739}" type="sibTrans" cxnId="{A4A65415-C993-4226-92FB-B8C4006A6225}">
      <dgm:prSet/>
      <dgm:spPr/>
      <dgm:t>
        <a:bodyPr/>
        <a:lstStyle/>
        <a:p>
          <a:endParaRPr lang="zh-TW" altLang="en-US"/>
        </a:p>
      </dgm:t>
    </dgm:pt>
    <dgm:pt modelId="{3E3D785A-1395-4B76-BCD9-6F5B8D7BF248}" type="pres">
      <dgm:prSet presAssocID="{6DB16DBF-3F44-41A6-9C9E-19F13F2247A8}" presName="outerComposite" presStyleCnt="0">
        <dgm:presLayoutVars>
          <dgm:chMax val="5"/>
          <dgm:dir/>
          <dgm:resizeHandles val="exact"/>
        </dgm:presLayoutVars>
      </dgm:prSet>
      <dgm:spPr/>
    </dgm:pt>
    <dgm:pt modelId="{415BE800-8D56-4BE7-A458-92CAE532EEE7}" type="pres">
      <dgm:prSet presAssocID="{6DB16DBF-3F44-41A6-9C9E-19F13F2247A8}" presName="dummyMaxCanvas" presStyleCnt="0">
        <dgm:presLayoutVars/>
      </dgm:prSet>
      <dgm:spPr/>
    </dgm:pt>
    <dgm:pt modelId="{9046D044-2F0D-4A94-A3DF-4CEFF753B8C6}" type="pres">
      <dgm:prSet presAssocID="{6DB16DBF-3F44-41A6-9C9E-19F13F2247A8}" presName="FourNodes_1" presStyleLbl="node1" presStyleIdx="0" presStyleCnt="4">
        <dgm:presLayoutVars>
          <dgm:bulletEnabled val="1"/>
        </dgm:presLayoutVars>
      </dgm:prSet>
      <dgm:spPr/>
    </dgm:pt>
    <dgm:pt modelId="{3F6F9722-7263-44C9-B27E-029EB9448C60}" type="pres">
      <dgm:prSet presAssocID="{6DB16DBF-3F44-41A6-9C9E-19F13F2247A8}" presName="FourNodes_2" presStyleLbl="node1" presStyleIdx="1" presStyleCnt="4">
        <dgm:presLayoutVars>
          <dgm:bulletEnabled val="1"/>
        </dgm:presLayoutVars>
      </dgm:prSet>
      <dgm:spPr/>
    </dgm:pt>
    <dgm:pt modelId="{F0648369-D055-4F6B-B3BA-99B2E0A64F59}" type="pres">
      <dgm:prSet presAssocID="{6DB16DBF-3F44-41A6-9C9E-19F13F2247A8}" presName="FourNodes_3" presStyleLbl="node1" presStyleIdx="2" presStyleCnt="4">
        <dgm:presLayoutVars>
          <dgm:bulletEnabled val="1"/>
        </dgm:presLayoutVars>
      </dgm:prSet>
      <dgm:spPr/>
    </dgm:pt>
    <dgm:pt modelId="{E4A24045-2D25-4FE2-AB86-662274A1504E}" type="pres">
      <dgm:prSet presAssocID="{6DB16DBF-3F44-41A6-9C9E-19F13F2247A8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593E6CB-EA85-482B-B56E-91B9E1C7135B}" type="pres">
      <dgm:prSet presAssocID="{6DB16DBF-3F44-41A6-9C9E-19F13F2247A8}" presName="FourConn_1-2" presStyleLbl="fgAccFollowNode1" presStyleIdx="0" presStyleCnt="3">
        <dgm:presLayoutVars>
          <dgm:bulletEnabled val="1"/>
        </dgm:presLayoutVars>
      </dgm:prSet>
      <dgm:spPr/>
    </dgm:pt>
    <dgm:pt modelId="{96D05BEE-416C-4743-8FB9-E62156A5C340}" type="pres">
      <dgm:prSet presAssocID="{6DB16DBF-3F44-41A6-9C9E-19F13F2247A8}" presName="FourConn_2-3" presStyleLbl="fgAccFollowNode1" presStyleIdx="1" presStyleCnt="3">
        <dgm:presLayoutVars>
          <dgm:bulletEnabled val="1"/>
        </dgm:presLayoutVars>
      </dgm:prSet>
      <dgm:spPr/>
    </dgm:pt>
    <dgm:pt modelId="{1F20AC51-AA3D-427E-AC55-446D40E4FB4D}" type="pres">
      <dgm:prSet presAssocID="{6DB16DBF-3F44-41A6-9C9E-19F13F2247A8}" presName="FourConn_3-4" presStyleLbl="fgAccFollowNode1" presStyleIdx="2" presStyleCnt="3">
        <dgm:presLayoutVars>
          <dgm:bulletEnabled val="1"/>
        </dgm:presLayoutVars>
      </dgm:prSet>
      <dgm:spPr/>
    </dgm:pt>
    <dgm:pt modelId="{ACC3B3FA-8419-4D45-951E-FAC7BC8888C8}" type="pres">
      <dgm:prSet presAssocID="{6DB16DBF-3F44-41A6-9C9E-19F13F2247A8}" presName="FourNodes_1_text" presStyleLbl="node1" presStyleIdx="3" presStyleCnt="4">
        <dgm:presLayoutVars>
          <dgm:bulletEnabled val="1"/>
        </dgm:presLayoutVars>
      </dgm:prSet>
      <dgm:spPr/>
    </dgm:pt>
    <dgm:pt modelId="{5C1D15BE-7403-4EDF-A1F8-DA699744D8A7}" type="pres">
      <dgm:prSet presAssocID="{6DB16DBF-3F44-41A6-9C9E-19F13F2247A8}" presName="FourNodes_2_text" presStyleLbl="node1" presStyleIdx="3" presStyleCnt="4">
        <dgm:presLayoutVars>
          <dgm:bulletEnabled val="1"/>
        </dgm:presLayoutVars>
      </dgm:prSet>
      <dgm:spPr/>
    </dgm:pt>
    <dgm:pt modelId="{20A78841-B24E-49DC-AE08-0347FC914405}" type="pres">
      <dgm:prSet presAssocID="{6DB16DBF-3F44-41A6-9C9E-19F13F2247A8}" presName="FourNodes_3_text" presStyleLbl="node1" presStyleIdx="3" presStyleCnt="4">
        <dgm:presLayoutVars>
          <dgm:bulletEnabled val="1"/>
        </dgm:presLayoutVars>
      </dgm:prSet>
      <dgm:spPr/>
    </dgm:pt>
    <dgm:pt modelId="{CFBA5A0D-8429-4B2B-B611-E6703AAD3115}" type="pres">
      <dgm:prSet presAssocID="{6DB16DBF-3F44-41A6-9C9E-19F13F2247A8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4A65415-C993-4226-92FB-B8C4006A6225}" srcId="{6DB16DBF-3F44-41A6-9C9E-19F13F2247A8}" destId="{1259492D-935C-4F75-B532-ADDE2278A159}" srcOrd="3" destOrd="0" parTransId="{CE50E85F-3863-4FE5-B25E-AC5B0A53919A}" sibTransId="{7142B2E0-F44F-4749-BD02-04DE120C3739}"/>
    <dgm:cxn modelId="{7B2AE76B-A846-47E7-AB40-F44611CAB20F}" type="presOf" srcId="{1259492D-935C-4F75-B532-ADDE2278A159}" destId="{CFBA5A0D-8429-4B2B-B611-E6703AAD3115}" srcOrd="1" destOrd="0" presId="urn:microsoft.com/office/officeart/2005/8/layout/vProcess5"/>
    <dgm:cxn modelId="{C72F2FBD-0115-440C-95DB-5F2FFDB94B4F}" type="presOf" srcId="{E543F2CE-8A16-4778-87FB-29B77343CE22}" destId="{1F20AC51-AA3D-427E-AC55-446D40E4FB4D}" srcOrd="0" destOrd="0" presId="urn:microsoft.com/office/officeart/2005/8/layout/vProcess5"/>
    <dgm:cxn modelId="{D682E926-AF81-4A50-9941-94682C0FCF8C}" type="presOf" srcId="{EEEE8886-B159-46ED-BEDA-4ACE8A898E26}" destId="{96D05BEE-416C-4743-8FB9-E62156A5C340}" srcOrd="0" destOrd="0" presId="urn:microsoft.com/office/officeart/2005/8/layout/vProcess5"/>
    <dgm:cxn modelId="{63EA7083-7BDA-4CC8-BD5B-A321822EE599}" type="presOf" srcId="{C65A0D1D-DCBA-4E4C-BB94-0D54F9ACDD09}" destId="{ACC3B3FA-8419-4D45-951E-FAC7BC8888C8}" srcOrd="1" destOrd="0" presId="urn:microsoft.com/office/officeart/2005/8/layout/vProcess5"/>
    <dgm:cxn modelId="{861C7B54-7609-4BE6-88EC-D07505A86465}" type="presOf" srcId="{3BE5100A-5E8A-4848-BF85-3E8EDD4C958B}" destId="{F593E6CB-EA85-482B-B56E-91B9E1C7135B}" srcOrd="0" destOrd="0" presId="urn:microsoft.com/office/officeart/2005/8/layout/vProcess5"/>
    <dgm:cxn modelId="{F5C27735-3D7B-4CF8-805D-B9347F9710EC}" type="presOf" srcId="{6DB16DBF-3F44-41A6-9C9E-19F13F2247A8}" destId="{3E3D785A-1395-4B76-BCD9-6F5B8D7BF248}" srcOrd="0" destOrd="0" presId="urn:microsoft.com/office/officeart/2005/8/layout/vProcess5"/>
    <dgm:cxn modelId="{3DBEDAA6-FCFB-425E-967E-509F4BEA2FF8}" srcId="{6DB16DBF-3F44-41A6-9C9E-19F13F2247A8}" destId="{7DBD2C82-4636-43CC-B1E8-AE10CE81CD2C}" srcOrd="2" destOrd="0" parTransId="{7DFEBEE5-94C8-4CE1-A8B3-856AEF795783}" sibTransId="{E543F2CE-8A16-4778-87FB-29B77343CE22}"/>
    <dgm:cxn modelId="{22ECBBB0-E7D8-4170-917E-7BB07DF19E3B}" srcId="{6DB16DBF-3F44-41A6-9C9E-19F13F2247A8}" destId="{00D6A1E1-EE41-480C-B441-EC3F48C46810}" srcOrd="1" destOrd="0" parTransId="{1AEC39C8-5720-432D-AF31-C893A99D55A0}" sibTransId="{EEEE8886-B159-46ED-BEDA-4ACE8A898E26}"/>
    <dgm:cxn modelId="{6688511E-B9E5-4AF6-A44A-091DCAAFA800}" type="presOf" srcId="{C65A0D1D-DCBA-4E4C-BB94-0D54F9ACDD09}" destId="{9046D044-2F0D-4A94-A3DF-4CEFF753B8C6}" srcOrd="0" destOrd="0" presId="urn:microsoft.com/office/officeart/2005/8/layout/vProcess5"/>
    <dgm:cxn modelId="{C09D51F1-33B5-4318-ABB3-7DDBED935F82}" type="presOf" srcId="{7DBD2C82-4636-43CC-B1E8-AE10CE81CD2C}" destId="{20A78841-B24E-49DC-AE08-0347FC914405}" srcOrd="1" destOrd="0" presId="urn:microsoft.com/office/officeart/2005/8/layout/vProcess5"/>
    <dgm:cxn modelId="{EAEAD009-8E2A-4F99-9D1B-86B037225435}" type="presOf" srcId="{00D6A1E1-EE41-480C-B441-EC3F48C46810}" destId="{5C1D15BE-7403-4EDF-A1F8-DA699744D8A7}" srcOrd="1" destOrd="0" presId="urn:microsoft.com/office/officeart/2005/8/layout/vProcess5"/>
    <dgm:cxn modelId="{BDA1E297-498B-45B7-B927-0AC7E748B8E1}" type="presOf" srcId="{7DBD2C82-4636-43CC-B1E8-AE10CE81CD2C}" destId="{F0648369-D055-4F6B-B3BA-99B2E0A64F59}" srcOrd="0" destOrd="0" presId="urn:microsoft.com/office/officeart/2005/8/layout/vProcess5"/>
    <dgm:cxn modelId="{C93F4504-2939-4E56-9722-B04D0CB1E3AB}" srcId="{6DB16DBF-3F44-41A6-9C9E-19F13F2247A8}" destId="{C65A0D1D-DCBA-4E4C-BB94-0D54F9ACDD09}" srcOrd="0" destOrd="0" parTransId="{B1CABF53-446A-46B0-84E8-7A259166C4C8}" sibTransId="{3BE5100A-5E8A-4848-BF85-3E8EDD4C958B}"/>
    <dgm:cxn modelId="{BA5AD8B9-716C-4E8C-8928-E71616EB7157}" type="presOf" srcId="{1259492D-935C-4F75-B532-ADDE2278A159}" destId="{E4A24045-2D25-4FE2-AB86-662274A1504E}" srcOrd="0" destOrd="0" presId="urn:microsoft.com/office/officeart/2005/8/layout/vProcess5"/>
    <dgm:cxn modelId="{9D4A453A-29ED-4C97-AE55-BD82576B03C9}" type="presOf" srcId="{00D6A1E1-EE41-480C-B441-EC3F48C46810}" destId="{3F6F9722-7263-44C9-B27E-029EB9448C60}" srcOrd="0" destOrd="0" presId="urn:microsoft.com/office/officeart/2005/8/layout/vProcess5"/>
    <dgm:cxn modelId="{440F9400-CFCD-4DE6-A75A-F9DB27997F5A}" type="presParOf" srcId="{3E3D785A-1395-4B76-BCD9-6F5B8D7BF248}" destId="{415BE800-8D56-4BE7-A458-92CAE532EEE7}" srcOrd="0" destOrd="0" presId="urn:microsoft.com/office/officeart/2005/8/layout/vProcess5"/>
    <dgm:cxn modelId="{BBA7C536-14E6-47FA-A2C0-578C1E27CDC2}" type="presParOf" srcId="{3E3D785A-1395-4B76-BCD9-6F5B8D7BF248}" destId="{9046D044-2F0D-4A94-A3DF-4CEFF753B8C6}" srcOrd="1" destOrd="0" presId="urn:microsoft.com/office/officeart/2005/8/layout/vProcess5"/>
    <dgm:cxn modelId="{B19C6393-6521-4E84-95B8-EB5917383CA5}" type="presParOf" srcId="{3E3D785A-1395-4B76-BCD9-6F5B8D7BF248}" destId="{3F6F9722-7263-44C9-B27E-029EB9448C60}" srcOrd="2" destOrd="0" presId="urn:microsoft.com/office/officeart/2005/8/layout/vProcess5"/>
    <dgm:cxn modelId="{25926A99-65B8-483D-B03F-12B7869A9CF1}" type="presParOf" srcId="{3E3D785A-1395-4B76-BCD9-6F5B8D7BF248}" destId="{F0648369-D055-4F6B-B3BA-99B2E0A64F59}" srcOrd="3" destOrd="0" presId="urn:microsoft.com/office/officeart/2005/8/layout/vProcess5"/>
    <dgm:cxn modelId="{29432441-BFB5-4627-9438-BC075195A03D}" type="presParOf" srcId="{3E3D785A-1395-4B76-BCD9-6F5B8D7BF248}" destId="{E4A24045-2D25-4FE2-AB86-662274A1504E}" srcOrd="4" destOrd="0" presId="urn:microsoft.com/office/officeart/2005/8/layout/vProcess5"/>
    <dgm:cxn modelId="{7147722D-E626-4134-B321-F37C1ADE6678}" type="presParOf" srcId="{3E3D785A-1395-4B76-BCD9-6F5B8D7BF248}" destId="{F593E6CB-EA85-482B-B56E-91B9E1C7135B}" srcOrd="5" destOrd="0" presId="urn:microsoft.com/office/officeart/2005/8/layout/vProcess5"/>
    <dgm:cxn modelId="{1E1E4DAC-263B-4F84-A246-F7597C875608}" type="presParOf" srcId="{3E3D785A-1395-4B76-BCD9-6F5B8D7BF248}" destId="{96D05BEE-416C-4743-8FB9-E62156A5C340}" srcOrd="6" destOrd="0" presId="urn:microsoft.com/office/officeart/2005/8/layout/vProcess5"/>
    <dgm:cxn modelId="{C374B7E2-434A-47F1-A70B-4AD4DC2351F9}" type="presParOf" srcId="{3E3D785A-1395-4B76-BCD9-6F5B8D7BF248}" destId="{1F20AC51-AA3D-427E-AC55-446D40E4FB4D}" srcOrd="7" destOrd="0" presId="urn:microsoft.com/office/officeart/2005/8/layout/vProcess5"/>
    <dgm:cxn modelId="{EE8F1EC8-5FC1-47C8-886A-75EF18B2F6F3}" type="presParOf" srcId="{3E3D785A-1395-4B76-BCD9-6F5B8D7BF248}" destId="{ACC3B3FA-8419-4D45-951E-FAC7BC8888C8}" srcOrd="8" destOrd="0" presId="urn:microsoft.com/office/officeart/2005/8/layout/vProcess5"/>
    <dgm:cxn modelId="{6B184960-5F24-458E-8BC7-ED1CB7295188}" type="presParOf" srcId="{3E3D785A-1395-4B76-BCD9-6F5B8D7BF248}" destId="{5C1D15BE-7403-4EDF-A1F8-DA699744D8A7}" srcOrd="9" destOrd="0" presId="urn:microsoft.com/office/officeart/2005/8/layout/vProcess5"/>
    <dgm:cxn modelId="{B6F5C22C-9A7B-443A-9386-07EF5267C1CD}" type="presParOf" srcId="{3E3D785A-1395-4B76-BCD9-6F5B8D7BF248}" destId="{20A78841-B24E-49DC-AE08-0347FC914405}" srcOrd="10" destOrd="0" presId="urn:microsoft.com/office/officeart/2005/8/layout/vProcess5"/>
    <dgm:cxn modelId="{9030CB0F-3D4A-47C8-AD94-6F99AA2A05EE}" type="presParOf" srcId="{3E3D785A-1395-4B76-BCD9-6F5B8D7BF248}" destId="{CFBA5A0D-8429-4B2B-B611-E6703AAD311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6D044-2F0D-4A94-A3DF-4CEFF753B8C6}">
      <dsp:nvSpPr>
        <dsp:cNvPr id="0" name=""/>
        <dsp:cNvSpPr/>
      </dsp:nvSpPr>
      <dsp:spPr>
        <a:xfrm>
          <a:off x="0" y="0"/>
          <a:ext cx="69494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查看</a:t>
          </a:r>
          <a:r>
            <a:rPr lang="en-US" altLang="zh-TW" sz="3000" kern="1200" dirty="0" smtClean="0">
              <a:latin typeface="新細明體"/>
              <a:ea typeface="新細明體"/>
            </a:rPr>
            <a:t>【</a:t>
          </a:r>
          <a:r>
            <a:rPr lang="zh-TW" altLang="en-US" sz="3000" kern="1200" dirty="0" smtClean="0"/>
            <a:t>待投保列表</a:t>
          </a:r>
          <a:r>
            <a:rPr lang="en-US" altLang="zh-TW" sz="3000" kern="1200" dirty="0" smtClean="0">
              <a:latin typeface="新細明體"/>
              <a:ea typeface="新細明體"/>
            </a:rPr>
            <a:t>】</a:t>
          </a:r>
          <a:endParaRPr lang="zh-TW" altLang="en-US" sz="3000" kern="1200" dirty="0"/>
        </a:p>
      </dsp:txBody>
      <dsp:txXfrm>
        <a:off x="29163" y="29163"/>
        <a:ext cx="5790852" cy="937385"/>
      </dsp:txXfrm>
    </dsp:sp>
    <dsp:sp modelId="{3F6F9722-7263-44C9-B27E-029EB9448C60}">
      <dsp:nvSpPr>
        <dsp:cNvPr id="0" name=""/>
        <dsp:cNvSpPr/>
      </dsp:nvSpPr>
      <dsp:spPr>
        <a:xfrm>
          <a:off x="582015" y="1176750"/>
          <a:ext cx="69494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依已知資訊確認有無需排除項目</a:t>
          </a:r>
          <a:endParaRPr lang="zh-TW" altLang="en-US" sz="3000" kern="1200" dirty="0"/>
        </a:p>
      </dsp:txBody>
      <dsp:txXfrm>
        <a:off x="611178" y="1205913"/>
        <a:ext cx="5661885" cy="937385"/>
      </dsp:txXfrm>
    </dsp:sp>
    <dsp:sp modelId="{F0648369-D055-4F6B-B3BA-99B2E0A64F59}">
      <dsp:nvSpPr>
        <dsp:cNvPr id="0" name=""/>
        <dsp:cNvSpPr/>
      </dsp:nvSpPr>
      <dsp:spPr>
        <a:xfrm>
          <a:off x="1155344" y="2353500"/>
          <a:ext cx="69494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下載</a:t>
          </a:r>
          <a:r>
            <a:rPr lang="en-US" altLang="zh-TW" sz="3000" kern="1200" dirty="0" smtClean="0"/>
            <a:t>EXCEL</a:t>
          </a:r>
          <a:r>
            <a:rPr lang="zh-TW" altLang="en-US" sz="3000" kern="1200" dirty="0" smtClean="0"/>
            <a:t>進行投保</a:t>
          </a:r>
          <a:endParaRPr lang="zh-TW" altLang="en-US" sz="3000" kern="1200" dirty="0"/>
        </a:p>
      </dsp:txBody>
      <dsp:txXfrm>
        <a:off x="1184507" y="2382663"/>
        <a:ext cx="5670572" cy="937385"/>
      </dsp:txXfrm>
    </dsp:sp>
    <dsp:sp modelId="{E4A24045-2D25-4FE2-AB86-662274A1504E}">
      <dsp:nvSpPr>
        <dsp:cNvPr id="0" name=""/>
        <dsp:cNvSpPr/>
      </dsp:nvSpPr>
      <dsp:spPr>
        <a:xfrm>
          <a:off x="1737359" y="3530250"/>
          <a:ext cx="694944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000" kern="1200" dirty="0" smtClean="0"/>
            <a:t>填入</a:t>
          </a:r>
          <a:r>
            <a:rPr lang="en-US" altLang="zh-TW" sz="3000" kern="1200" dirty="0" smtClean="0"/>
            <a:t>[</a:t>
          </a:r>
          <a:r>
            <a:rPr lang="zh-TW" altLang="en-US" sz="3000" kern="1200" dirty="0" smtClean="0"/>
            <a:t>保單編號</a:t>
          </a:r>
          <a:r>
            <a:rPr lang="en-US" altLang="zh-TW" sz="3000" kern="1200" dirty="0" smtClean="0"/>
            <a:t>]</a:t>
          </a:r>
          <a:r>
            <a:rPr lang="zh-TW" altLang="en-US" sz="3000" kern="1200" dirty="0" smtClean="0"/>
            <a:t>與</a:t>
          </a:r>
          <a:r>
            <a:rPr lang="en-US" altLang="zh-TW" sz="3000" kern="1200" dirty="0" smtClean="0"/>
            <a:t>[</a:t>
          </a:r>
          <a:r>
            <a:rPr lang="zh-TW" altLang="en-US" sz="3000" kern="1200" dirty="0" smtClean="0"/>
            <a:t>額度</a:t>
          </a:r>
          <a:r>
            <a:rPr lang="en-US" altLang="zh-TW" sz="3000" kern="1200" dirty="0" smtClean="0"/>
            <a:t>]</a:t>
          </a:r>
          <a:endParaRPr lang="zh-TW" altLang="en-US" sz="3000" kern="1200" dirty="0"/>
        </a:p>
      </dsp:txBody>
      <dsp:txXfrm>
        <a:off x="1766522" y="3559413"/>
        <a:ext cx="5661885" cy="937385"/>
      </dsp:txXfrm>
    </dsp:sp>
    <dsp:sp modelId="{F593E6CB-EA85-482B-B56E-91B9E1C7135B}">
      <dsp:nvSpPr>
        <dsp:cNvPr id="0" name=""/>
        <dsp:cNvSpPr/>
      </dsp:nvSpPr>
      <dsp:spPr>
        <a:xfrm>
          <a:off x="6302227" y="7626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900" kern="1200"/>
        </a:p>
      </dsp:txBody>
      <dsp:txXfrm>
        <a:off x="6447850" y="762624"/>
        <a:ext cx="355966" cy="487027"/>
      </dsp:txXfrm>
    </dsp:sp>
    <dsp:sp modelId="{96D05BEE-416C-4743-8FB9-E62156A5C340}">
      <dsp:nvSpPr>
        <dsp:cNvPr id="0" name=""/>
        <dsp:cNvSpPr/>
      </dsp:nvSpPr>
      <dsp:spPr>
        <a:xfrm>
          <a:off x="6884243" y="193937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900" kern="1200"/>
        </a:p>
      </dsp:txBody>
      <dsp:txXfrm>
        <a:off x="7029866" y="1939374"/>
        <a:ext cx="355966" cy="487027"/>
      </dsp:txXfrm>
    </dsp:sp>
    <dsp:sp modelId="{1F20AC51-AA3D-427E-AC55-446D40E4FB4D}">
      <dsp:nvSpPr>
        <dsp:cNvPr id="0" name=""/>
        <dsp:cNvSpPr/>
      </dsp:nvSpPr>
      <dsp:spPr>
        <a:xfrm>
          <a:off x="7457571" y="31161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900" kern="1200"/>
        </a:p>
      </dsp:txBody>
      <dsp:txXfrm>
        <a:off x="7603194" y="3116124"/>
        <a:ext cx="355966" cy="487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標題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6" name="日期版面配置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7" name="內容版面配置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標題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5" name="文字版面配置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8" name="內容版面配置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標題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24" name="頁尾版面配置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29" name="頁尾版面配置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B017BD-36D8-4E85-BCC1-5DAF41836B47}" type="datetimeFigureOut">
              <a:rPr lang="zh-TW" altLang="en-US" smtClean="0"/>
              <a:t>2017/3/18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A234CA-077E-4D73-AAA1-FB203B02E3A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標題版面配置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tcx.yuntech.edu.tw/index.php?option=com_content&amp;task=view&amp;id=134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95536" y="4077072"/>
            <a:ext cx="8458200" cy="1222375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zh-TW" altLang="en-US" sz="4800" b="1" dirty="0" smtClean="0"/>
              <a:t>協助投保助理</a:t>
            </a:r>
            <a:r>
              <a:rPr lang="en-US" altLang="zh-TW" sz="4800" b="1" dirty="0" smtClean="0"/>
              <a:t>-</a:t>
            </a:r>
            <a:r>
              <a:rPr lang="zh-TW" altLang="en-US" sz="4800" b="1" dirty="0" smtClean="0"/>
              <a:t>操作</a:t>
            </a:r>
            <a:r>
              <a:rPr lang="zh-TW" altLang="en-US" sz="4800" b="1" dirty="0"/>
              <a:t>畫面說明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496" y="2708920"/>
            <a:ext cx="8458200" cy="914400"/>
          </a:xfrm>
        </p:spPr>
        <p:txBody>
          <a:bodyPr>
            <a:normAutofit/>
          </a:bodyPr>
          <a:lstStyle/>
          <a:p>
            <a:r>
              <a:rPr lang="zh-TW" altLang="en-US" sz="3600" dirty="0" smtClean="0"/>
              <a:t>學習型兼任研究助理意外險投保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126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其他</a:t>
            </a:r>
            <a:r>
              <a:rPr lang="en-US" altLang="zh-TW" dirty="0" smtClean="0"/>
              <a:t>-</a:t>
            </a:r>
            <a:r>
              <a:rPr lang="zh-TW" altLang="en-US" dirty="0" smtClean="0"/>
              <a:t>查看每位學生該月符合的相關申請紀錄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20888"/>
            <a:ext cx="6764859" cy="158417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1158875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向右箭號 4"/>
          <p:cNvSpPr/>
          <p:nvPr/>
        </p:nvSpPr>
        <p:spPr>
          <a:xfrm>
            <a:off x="1331640" y="2852936"/>
            <a:ext cx="1008112" cy="83996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62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投保人次統計表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910529" cy="4536504"/>
          </a:xfrm>
        </p:spPr>
      </p:pic>
    </p:spTree>
    <p:extLst>
      <p:ext uri="{BB962C8B-B14F-4D97-AF65-F5344CB8AC3E}">
        <p14:creationId xmlns:p14="http://schemas.microsoft.com/office/powerpoint/2010/main" val="3379476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身障生</a:t>
            </a:r>
            <a:r>
              <a:rPr lang="en-US" altLang="zh-TW" dirty="0" smtClean="0"/>
              <a:t>-</a:t>
            </a:r>
            <a:r>
              <a:rPr lang="zh-TW" altLang="en-US" dirty="0" smtClean="0"/>
              <a:t>提示訊息畫面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271713"/>
            <a:ext cx="610552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236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教職員</a:t>
            </a:r>
            <a:r>
              <a:rPr lang="en-US" altLang="zh-TW" dirty="0" smtClean="0"/>
              <a:t>-</a:t>
            </a:r>
            <a:r>
              <a:rPr lang="zh-TW" altLang="en-US" dirty="0" smtClean="0"/>
              <a:t>投保相關提示訊息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49170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21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權限申請</a:t>
            </a:r>
            <a:r>
              <a:rPr lang="en-US" altLang="zh-TW" dirty="0"/>
              <a:t>-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Autofit/>
          </a:bodyPr>
          <a:lstStyle/>
          <a:p>
            <a:r>
              <a:rPr lang="zh-TW" altLang="en-US" sz="3600" dirty="0" smtClean="0"/>
              <a:t>投保</a:t>
            </a:r>
            <a:r>
              <a:rPr lang="zh-TW" altLang="en-US" sz="3600" dirty="0"/>
              <a:t>助理因</a:t>
            </a:r>
            <a:r>
              <a:rPr lang="zh-TW" altLang="en-US" sz="3600" dirty="0" smtClean="0"/>
              <a:t>涉及使用機敏</a:t>
            </a:r>
            <a:r>
              <a:rPr lang="zh-TW" altLang="en-US" sz="3600" dirty="0"/>
              <a:t>個資需申請權限</a:t>
            </a:r>
            <a:r>
              <a:rPr lang="zh-TW" altLang="en-US" sz="3600" dirty="0" smtClean="0"/>
              <a:t>後方可開放使用</a:t>
            </a:r>
            <a:r>
              <a:rPr lang="zh-TW" altLang="en-US" sz="3600" dirty="0"/>
              <a:t>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0" y="2636912"/>
            <a:ext cx="56959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463" y="2492896"/>
            <a:ext cx="280035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949280"/>
            <a:ext cx="806489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向下箭號圖說文字 3"/>
          <p:cNvSpPr/>
          <p:nvPr/>
        </p:nvSpPr>
        <p:spPr>
          <a:xfrm>
            <a:off x="395536" y="5085184"/>
            <a:ext cx="2088232" cy="93610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按我進入檔案下載畫面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026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系統操作程序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017631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251520" y="623731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須知：</a:t>
            </a:r>
            <a:r>
              <a:rPr lang="en-US" altLang="zh-TW" dirty="0" smtClean="0">
                <a:solidFill>
                  <a:srgbClr val="FF0000"/>
                </a:solidFill>
              </a:rPr>
              <a:t>(1)</a:t>
            </a:r>
            <a:r>
              <a:rPr lang="zh-TW" altLang="en-US" dirty="0" smtClean="0">
                <a:solidFill>
                  <a:srgbClr val="FF0000"/>
                </a:solidFill>
              </a:rPr>
              <a:t>目前依規定</a:t>
            </a:r>
            <a:r>
              <a:rPr lang="en-US" altLang="zh-TW" dirty="0" smtClean="0">
                <a:solidFill>
                  <a:srgbClr val="FF0000"/>
                </a:solidFill>
              </a:rPr>
              <a:t>,</a:t>
            </a:r>
            <a:r>
              <a:rPr lang="zh-TW" altLang="en-US" dirty="0" smtClean="0">
                <a:solidFill>
                  <a:srgbClr val="FF0000"/>
                </a:solidFill>
              </a:rPr>
              <a:t>陸生不含在內  </a:t>
            </a:r>
            <a:r>
              <a:rPr lang="en-US" altLang="zh-TW" dirty="0" smtClean="0">
                <a:solidFill>
                  <a:srgbClr val="FF0000"/>
                </a:solidFill>
              </a:rPr>
              <a:t>(2)</a:t>
            </a:r>
            <a:r>
              <a:rPr lang="zh-TW" altLang="en-US" dirty="0" smtClean="0">
                <a:solidFill>
                  <a:srgbClr val="FF0000"/>
                </a:solidFill>
              </a:rPr>
              <a:t> 身心</a:t>
            </a:r>
            <a:r>
              <a:rPr lang="zh-TW" altLang="en-US" smtClean="0">
                <a:solidFill>
                  <a:srgbClr val="FF0000"/>
                </a:solidFill>
              </a:rPr>
              <a:t>障礙手冊身份與證明搜集</a:t>
            </a:r>
            <a:r>
              <a:rPr lang="zh-TW" altLang="en-US" dirty="0" smtClean="0">
                <a:solidFill>
                  <a:srgbClr val="FF0000"/>
                </a:solidFill>
              </a:rPr>
              <a:t>不在系統中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386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增加意外險投保專區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268760"/>
            <a:ext cx="3956393" cy="5254257"/>
          </a:xfrm>
        </p:spPr>
      </p:pic>
    </p:spTree>
    <p:extLst>
      <p:ext uri="{BB962C8B-B14F-4D97-AF65-F5344CB8AC3E}">
        <p14:creationId xmlns:p14="http://schemas.microsoft.com/office/powerpoint/2010/main" val="14829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待投保列表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2" y="1628800"/>
            <a:ext cx="9022430" cy="5080474"/>
          </a:xfrm>
        </p:spPr>
      </p:pic>
      <p:sp>
        <p:nvSpPr>
          <p:cNvPr id="10" name="向下箭號圖說文字 9"/>
          <p:cNvSpPr/>
          <p:nvPr/>
        </p:nvSpPr>
        <p:spPr>
          <a:xfrm>
            <a:off x="6444208" y="2060848"/>
            <a:ext cx="1656184" cy="136815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</a:rPr>
              <a:t>注意有無已過期卻列為本期待投保之資料</a:t>
            </a:r>
            <a:r>
              <a:rPr lang="en-US" altLang="zh-TW" dirty="0" smtClean="0">
                <a:solidFill>
                  <a:srgbClr val="FF0000"/>
                </a:solidFill>
              </a:rPr>
              <a:t>!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待投保列表</a:t>
            </a:r>
            <a:r>
              <a:rPr lang="en-US" altLang="zh-TW" dirty="0" smtClean="0"/>
              <a:t>-</a:t>
            </a:r>
            <a:r>
              <a:rPr lang="en-US" altLang="zh-TW" dirty="0" smtClean="0">
                <a:latin typeface="標楷體"/>
                <a:ea typeface="標楷體"/>
              </a:rPr>
              <a:t>『</a:t>
            </a:r>
            <a:r>
              <a:rPr lang="zh-TW" altLang="en-US" dirty="0" smtClean="0"/>
              <a:t>排除</a:t>
            </a:r>
            <a:r>
              <a:rPr lang="en-US" altLang="zh-TW" dirty="0">
                <a:latin typeface="標楷體"/>
                <a:ea typeface="標楷體"/>
              </a:rPr>
              <a:t>』</a:t>
            </a:r>
            <a:r>
              <a:rPr lang="zh-TW" altLang="en-US" dirty="0" smtClean="0"/>
              <a:t>某學生不於本次投保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534276"/>
            <a:ext cx="2789162" cy="1470788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05064"/>
            <a:ext cx="2667231" cy="1646063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1440160" cy="119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上彎箭號 5"/>
          <p:cNvSpPr/>
          <p:nvPr/>
        </p:nvSpPr>
        <p:spPr>
          <a:xfrm rot="5400000">
            <a:off x="1295636" y="2657602"/>
            <a:ext cx="936104" cy="122413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上彎箭號 7"/>
          <p:cNvSpPr/>
          <p:nvPr/>
        </p:nvSpPr>
        <p:spPr>
          <a:xfrm rot="5400000">
            <a:off x="4283968" y="3886192"/>
            <a:ext cx="936104" cy="122413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90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待投保列表</a:t>
            </a:r>
            <a:r>
              <a:rPr lang="en-US" altLang="zh-TW" dirty="0" smtClean="0"/>
              <a:t>-</a:t>
            </a:r>
            <a:r>
              <a:rPr lang="zh-TW" altLang="en-US" dirty="0" smtClean="0"/>
              <a:t>匯出至</a:t>
            </a:r>
            <a:r>
              <a:rPr lang="en-US" altLang="zh-TW" dirty="0" smtClean="0"/>
              <a:t>EXCEL,</a:t>
            </a:r>
            <a:r>
              <a:rPr lang="zh-TW" altLang="en-US" dirty="0" smtClean="0"/>
              <a:t>以供投保時使用</a:t>
            </a:r>
            <a:endParaRPr lang="zh-TW" alt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91537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8686800" cy="404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向下箭號 5"/>
          <p:cNvSpPr/>
          <p:nvPr/>
        </p:nvSpPr>
        <p:spPr>
          <a:xfrm>
            <a:off x="2195736" y="2276872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03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待投保列表</a:t>
            </a:r>
            <a:r>
              <a:rPr lang="en-US" altLang="zh-TW" dirty="0" smtClean="0"/>
              <a:t>-</a:t>
            </a:r>
            <a:r>
              <a:rPr lang="zh-TW" altLang="en-US" dirty="0" smtClean="0"/>
              <a:t>將實際投保後編號填</a:t>
            </a:r>
            <a:r>
              <a:rPr lang="zh-TW" altLang="en-US" dirty="0"/>
              <a:t>回</a:t>
            </a:r>
            <a:r>
              <a:rPr lang="zh-TW" altLang="en-US" dirty="0" smtClean="0"/>
              <a:t>系統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2933954" cy="2110923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83865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上彎箭號 6"/>
          <p:cNvSpPr/>
          <p:nvPr/>
        </p:nvSpPr>
        <p:spPr>
          <a:xfrm rot="5400000">
            <a:off x="2411760" y="2564904"/>
            <a:ext cx="936104" cy="122413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72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投保歷史清冊</a:t>
            </a:r>
            <a:r>
              <a:rPr lang="en-US" altLang="zh-TW" dirty="0" smtClean="0"/>
              <a:t>-</a:t>
            </a:r>
            <a:r>
              <a:rPr lang="zh-TW" altLang="en-US" dirty="0" smtClean="0"/>
              <a:t>查閱已投或待投資料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8105248" cy="4525962"/>
          </a:xfrm>
        </p:spPr>
      </p:pic>
    </p:spTree>
    <p:extLst>
      <p:ext uri="{BB962C8B-B14F-4D97-AF65-F5344CB8AC3E}">
        <p14:creationId xmlns:p14="http://schemas.microsoft.com/office/powerpoint/2010/main" val="399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查詢被排除之紀錄</a:t>
            </a:r>
            <a:r>
              <a:rPr lang="en-US" altLang="zh-TW" dirty="0" smtClean="0"/>
              <a:t>-</a:t>
            </a:r>
            <a:r>
              <a:rPr lang="zh-TW" altLang="en-US" dirty="0" smtClean="0"/>
              <a:t>勾選顯示排除紀錄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3849820" cy="1224136"/>
          </a:xfr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0" y="3681530"/>
            <a:ext cx="9144000" cy="791084"/>
          </a:xfrm>
          <a:prstGeom prst="rect">
            <a:avLst/>
          </a:prstGeom>
        </p:spPr>
      </p:pic>
      <p:sp>
        <p:nvSpPr>
          <p:cNvPr id="6" name="向下箭號 5"/>
          <p:cNvSpPr/>
          <p:nvPr/>
        </p:nvSpPr>
        <p:spPr>
          <a:xfrm>
            <a:off x="3131840" y="2276872"/>
            <a:ext cx="792088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8244408" y="3681530"/>
            <a:ext cx="899592" cy="7910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11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旅程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旅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旅程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208</Words>
  <Application>Microsoft Office PowerPoint</Application>
  <PresentationFormat>如螢幕大小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旅程</vt:lpstr>
      <vt:lpstr>協助投保助理-操作畫面說明</vt:lpstr>
      <vt:lpstr>系統操作程序</vt:lpstr>
      <vt:lpstr>增加意外險投保專區</vt:lpstr>
      <vt:lpstr>待投保列表</vt:lpstr>
      <vt:lpstr>待投保列表-『排除』某學生不於本次投保</vt:lpstr>
      <vt:lpstr>待投保列表-匯出至EXCEL,以供投保時使用</vt:lpstr>
      <vt:lpstr>待投保列表-將實際投保後編號填回系統</vt:lpstr>
      <vt:lpstr>投保歷史清冊-查閱已投或待投資料</vt:lpstr>
      <vt:lpstr>查詢被排除之紀錄-勾選顯示排除紀錄</vt:lpstr>
      <vt:lpstr>其他-查看每位學生該月符合的相關申請紀錄</vt:lpstr>
      <vt:lpstr>投保人次統計表</vt:lpstr>
      <vt:lpstr>身障生-提示訊息畫面</vt:lpstr>
      <vt:lpstr>教職員-投保相關提示訊息</vt:lpstr>
      <vt:lpstr>權限申請-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協助投保助理-操作畫面說明</dc:title>
  <dc:creator>ASUS</dc:creator>
  <cp:lastModifiedBy>ASUS</cp:lastModifiedBy>
  <cp:revision>31</cp:revision>
  <dcterms:created xsi:type="dcterms:W3CDTF">2017-03-17T08:09:40Z</dcterms:created>
  <dcterms:modified xsi:type="dcterms:W3CDTF">2017-03-18T02:10:12Z</dcterms:modified>
</cp:coreProperties>
</file>